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330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DA52A-FE5D-4445-8AD4-7752A545930E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C807B8-5C71-4F9E-8C1B-2C14FFA5A97C}">
      <dgm:prSet phldrT="[Text]" custT="1"/>
      <dgm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ur-PK" sz="4400" i="1" dirty="0">
              <a:latin typeface="Jameel Noori Nastaleeq" panose="02000503000000020004" pitchFamily="2" charset="-78"/>
              <a:cs typeface="Jameel Noori Nastaleeq" panose="02000503000000020004" pitchFamily="2" charset="-78"/>
            </a:rPr>
            <a:t>شاندار مستقبل اور عظیم عنایات کی خوشخبری</a:t>
          </a:r>
          <a:endParaRPr lang="en-US" sz="4400" i="1" dirty="0">
            <a:latin typeface="Jameel Noori Nastaleeq" panose="02000503000000020004" pitchFamily="2" charset="-78"/>
            <a:cs typeface="Jameel Noori Nastaleeq" panose="02000503000000020004" pitchFamily="2" charset="-78"/>
          </a:endParaRPr>
        </a:p>
      </dgm:t>
    </dgm:pt>
    <dgm:pt modelId="{5C7DF435-BE0A-44C0-8EBA-6780B276A54A}" type="parTrans" cxnId="{2FBCDEDE-B145-4CC3-9F19-F5BDC3D1B633}">
      <dgm:prSet/>
      <dgm:spPr/>
      <dgm:t>
        <a:bodyPr/>
        <a:lstStyle/>
        <a:p>
          <a:endParaRPr lang="en-US"/>
        </a:p>
      </dgm:t>
    </dgm:pt>
    <dgm:pt modelId="{73B2C5B4-C900-4236-9117-1090CB55119B}" type="sibTrans" cxnId="{2FBCDEDE-B145-4CC3-9F19-F5BDC3D1B633}">
      <dgm:prSet/>
      <dgm:spPr/>
      <dgm:t>
        <a:bodyPr/>
        <a:lstStyle/>
        <a:p>
          <a:endParaRPr lang="en-US"/>
        </a:p>
      </dgm:t>
    </dgm:pt>
    <dgm:pt modelId="{21ACDBF2-9DB2-4A4F-969B-2FC1F3DFDCCF}">
      <dgm:prSet phldrT="[Text]" custT="1"/>
      <dgm:spPr>
        <a:solidFill>
          <a:schemeClr val="tx2">
            <a:lumMod val="7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ur-PK" sz="4400" dirty="0">
              <a:latin typeface="Jameel Noori Nastaleeq" panose="02000503000000020004" pitchFamily="2" charset="-78"/>
              <a:cs typeface="Jameel Noori Nastaleeq" panose="02000503000000020004" pitchFamily="2" charset="-78"/>
            </a:rPr>
            <a:t>محمدؐ کوتسلّی</a:t>
          </a:r>
          <a:endParaRPr lang="en-US" sz="4400" dirty="0">
            <a:latin typeface="Jameel Noori Nastaleeq" panose="02000503000000020004" pitchFamily="2" charset="-78"/>
            <a:cs typeface="Jameel Noori Nastaleeq" panose="02000503000000020004" pitchFamily="2" charset="-78"/>
          </a:endParaRPr>
        </a:p>
      </dgm:t>
    </dgm:pt>
    <dgm:pt modelId="{5541DD30-BB77-49EC-9CFF-4B8EE7F6950B}" type="parTrans" cxnId="{0627037C-95F1-4C41-B517-03D3BD6B53DD}">
      <dgm:prSet/>
      <dgm:spPr/>
      <dgm:t>
        <a:bodyPr/>
        <a:lstStyle/>
        <a:p>
          <a:endParaRPr lang="en-US"/>
        </a:p>
      </dgm:t>
    </dgm:pt>
    <dgm:pt modelId="{A0AC0815-A963-4FE9-BFA7-FA707CE00043}" type="sibTrans" cxnId="{0627037C-95F1-4C41-B517-03D3BD6B53DD}">
      <dgm:prSet/>
      <dgm:spPr/>
      <dgm:t>
        <a:bodyPr/>
        <a:lstStyle/>
        <a:p>
          <a:endParaRPr lang="en-US"/>
        </a:p>
      </dgm:t>
    </dgm:pt>
    <dgm:pt modelId="{106F5ED5-273F-4DB5-B268-FFE1825AB458}">
      <dgm:prSet phldrT="[Text]" custT="1"/>
      <dgm:spPr>
        <a:solidFill>
          <a:schemeClr val="tx2">
            <a:lumMod val="7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ur-PK" sz="4400" dirty="0">
              <a:latin typeface="Jameel Noori Nastaleeq" panose="02000503000000020004" pitchFamily="2" charset="-78"/>
              <a:cs typeface="Jameel Noori Nastaleeq" panose="02000503000000020004" pitchFamily="2" charset="-78"/>
            </a:rPr>
            <a:t>تین دلیلیں</a:t>
          </a:r>
          <a:endParaRPr lang="en-US" sz="4400" dirty="0">
            <a:latin typeface="Jameel Noori Nastaleeq" panose="02000503000000020004" pitchFamily="2" charset="-78"/>
            <a:cs typeface="Jameel Noori Nastaleeq" panose="02000503000000020004" pitchFamily="2" charset="-78"/>
          </a:endParaRPr>
        </a:p>
      </dgm:t>
    </dgm:pt>
    <dgm:pt modelId="{0ECF06CA-ADE1-431D-9E7E-F63BC5265267}" type="parTrans" cxnId="{1A8014A8-C99D-4ED2-8050-7060EB731363}">
      <dgm:prSet/>
      <dgm:spPr/>
      <dgm:t>
        <a:bodyPr/>
        <a:lstStyle/>
        <a:p>
          <a:endParaRPr lang="en-US"/>
        </a:p>
      </dgm:t>
    </dgm:pt>
    <dgm:pt modelId="{7B0F75E3-F3A2-4908-BAAB-A1EE53BCCD04}" type="sibTrans" cxnId="{1A8014A8-C99D-4ED2-8050-7060EB731363}">
      <dgm:prSet/>
      <dgm:spPr/>
      <dgm:t>
        <a:bodyPr/>
        <a:lstStyle/>
        <a:p>
          <a:endParaRPr lang="en-US"/>
        </a:p>
      </dgm:t>
    </dgm:pt>
    <dgm:pt modelId="{B9F3C3AE-C1BC-417B-9601-C00460EDAC94}">
      <dgm:prSet phldrT="[Text]" custT="1"/>
      <dgm:spPr>
        <a:solidFill>
          <a:schemeClr val="tx2">
            <a:lumMod val="7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ur-PK" sz="4400" dirty="0">
              <a:latin typeface="Jameel Noori Nastaleeq" panose="02000503000000020004" pitchFamily="2" charset="-78"/>
              <a:cs typeface="Jameel Noori Nastaleeq" panose="02000503000000020004" pitchFamily="2" charset="-78"/>
            </a:rPr>
            <a:t>شکر نعمت</a:t>
          </a:r>
          <a:endParaRPr lang="en-US" sz="4400" dirty="0">
            <a:latin typeface="Jameel Noori Nastaleeq" panose="02000503000000020004" pitchFamily="2" charset="-78"/>
            <a:cs typeface="Jameel Noori Nastaleeq" panose="02000503000000020004" pitchFamily="2" charset="-78"/>
          </a:endParaRPr>
        </a:p>
      </dgm:t>
    </dgm:pt>
    <dgm:pt modelId="{A861868A-21FA-46C7-A3A3-3C096380FCBB}" type="parTrans" cxnId="{F1CD234A-C1BF-4253-8CA5-9230CF49A226}">
      <dgm:prSet/>
      <dgm:spPr/>
      <dgm:t>
        <a:bodyPr/>
        <a:lstStyle/>
        <a:p>
          <a:endParaRPr lang="en-US"/>
        </a:p>
      </dgm:t>
    </dgm:pt>
    <dgm:pt modelId="{D1A3F124-7A71-433D-AB05-6BFB477CA111}" type="sibTrans" cxnId="{F1CD234A-C1BF-4253-8CA5-9230CF49A226}">
      <dgm:prSet/>
      <dgm:spPr/>
      <dgm:t>
        <a:bodyPr/>
        <a:lstStyle/>
        <a:p>
          <a:endParaRPr lang="en-US"/>
        </a:p>
      </dgm:t>
    </dgm:pt>
    <dgm:pt modelId="{D54600FC-E5BE-4C59-B4CB-FE0ED7518C14}" type="pres">
      <dgm:prSet presAssocID="{FA2DA52A-FE5D-4445-8AD4-7752A545930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9BF162C-2A97-405E-AF43-690F6FFEF9CF}" type="pres">
      <dgm:prSet presAssocID="{E8C807B8-5C71-4F9E-8C1B-2C14FFA5A97C}" presName="singleCycle" presStyleCnt="0"/>
      <dgm:spPr/>
    </dgm:pt>
    <dgm:pt modelId="{88E84B72-59C2-492D-B47D-F89FB6E45058}" type="pres">
      <dgm:prSet presAssocID="{E8C807B8-5C71-4F9E-8C1B-2C14FFA5A97C}" presName="singleCenter" presStyleLbl="node1" presStyleIdx="0" presStyleCnt="4" custScaleX="277749">
        <dgm:presLayoutVars>
          <dgm:chMax val="7"/>
          <dgm:chPref val="7"/>
        </dgm:presLayoutVars>
      </dgm:prSet>
      <dgm:spPr/>
    </dgm:pt>
    <dgm:pt modelId="{F0161714-A50B-49B9-B1BC-1BA9A8F39123}" type="pres">
      <dgm:prSet presAssocID="{5541DD30-BB77-49EC-9CFF-4B8EE7F6950B}" presName="Name56" presStyleLbl="parChTrans1D2" presStyleIdx="0" presStyleCnt="3"/>
      <dgm:spPr/>
    </dgm:pt>
    <dgm:pt modelId="{E1BC64F8-8C97-42DE-A495-E9A098E17590}" type="pres">
      <dgm:prSet presAssocID="{21ACDBF2-9DB2-4A4F-969B-2FC1F3DFDCCF}" presName="text0" presStyleLbl="node1" presStyleIdx="1" presStyleCnt="4" custScaleX="197962">
        <dgm:presLayoutVars>
          <dgm:bulletEnabled val="1"/>
        </dgm:presLayoutVars>
      </dgm:prSet>
      <dgm:spPr/>
    </dgm:pt>
    <dgm:pt modelId="{3D4F732E-DC06-4E3C-B163-3640F05B5073}" type="pres">
      <dgm:prSet presAssocID="{0ECF06CA-ADE1-431D-9E7E-F63BC5265267}" presName="Name56" presStyleLbl="parChTrans1D2" presStyleIdx="1" presStyleCnt="3"/>
      <dgm:spPr/>
    </dgm:pt>
    <dgm:pt modelId="{80F4B0C6-4340-47D4-8D2A-8AB8B52E4E5A}" type="pres">
      <dgm:prSet presAssocID="{106F5ED5-273F-4DB5-B268-FFE1825AB458}" presName="text0" presStyleLbl="node1" presStyleIdx="2" presStyleCnt="4" custScaleX="208943" custRadScaleRad="159044" custRadScaleInc="-19751">
        <dgm:presLayoutVars>
          <dgm:bulletEnabled val="1"/>
        </dgm:presLayoutVars>
      </dgm:prSet>
      <dgm:spPr/>
    </dgm:pt>
    <dgm:pt modelId="{5C9145E0-C1AF-4F1B-B0B8-B98543EDF7C0}" type="pres">
      <dgm:prSet presAssocID="{A861868A-21FA-46C7-A3A3-3C096380FCBB}" presName="Name56" presStyleLbl="parChTrans1D2" presStyleIdx="2" presStyleCnt="3"/>
      <dgm:spPr/>
    </dgm:pt>
    <dgm:pt modelId="{BA18C7ED-C747-4CE2-95AB-4D96019DE0FC}" type="pres">
      <dgm:prSet presAssocID="{B9F3C3AE-C1BC-417B-9601-C00460EDAC94}" presName="text0" presStyleLbl="node1" presStyleIdx="3" presStyleCnt="4" custScaleX="174777" custRadScaleRad="158076" custRadScaleInc="21590">
        <dgm:presLayoutVars>
          <dgm:bulletEnabled val="1"/>
        </dgm:presLayoutVars>
      </dgm:prSet>
      <dgm:spPr/>
    </dgm:pt>
  </dgm:ptLst>
  <dgm:cxnLst>
    <dgm:cxn modelId="{0F09E663-7FA3-4C86-A655-A7C57204E1E1}" type="presOf" srcId="{FA2DA52A-FE5D-4445-8AD4-7752A545930E}" destId="{D54600FC-E5BE-4C59-B4CB-FE0ED7518C14}" srcOrd="0" destOrd="0" presId="urn:microsoft.com/office/officeart/2008/layout/RadialCluster"/>
    <dgm:cxn modelId="{F1CD234A-C1BF-4253-8CA5-9230CF49A226}" srcId="{E8C807B8-5C71-4F9E-8C1B-2C14FFA5A97C}" destId="{B9F3C3AE-C1BC-417B-9601-C00460EDAC94}" srcOrd="2" destOrd="0" parTransId="{A861868A-21FA-46C7-A3A3-3C096380FCBB}" sibTransId="{D1A3F124-7A71-433D-AB05-6BFB477CA111}"/>
    <dgm:cxn modelId="{9F65EA70-ECF8-43F0-8AFE-55485E6CB851}" type="presOf" srcId="{106F5ED5-273F-4DB5-B268-FFE1825AB458}" destId="{80F4B0C6-4340-47D4-8D2A-8AB8B52E4E5A}" srcOrd="0" destOrd="0" presId="urn:microsoft.com/office/officeart/2008/layout/RadialCluster"/>
    <dgm:cxn modelId="{A70A8E57-0D4D-4846-B70E-D91B51423A2C}" type="presOf" srcId="{B9F3C3AE-C1BC-417B-9601-C00460EDAC94}" destId="{BA18C7ED-C747-4CE2-95AB-4D96019DE0FC}" srcOrd="0" destOrd="0" presId="urn:microsoft.com/office/officeart/2008/layout/RadialCluster"/>
    <dgm:cxn modelId="{90F99D78-531F-48DD-BC48-5CEDAB2B3878}" type="presOf" srcId="{0ECF06CA-ADE1-431D-9E7E-F63BC5265267}" destId="{3D4F732E-DC06-4E3C-B163-3640F05B5073}" srcOrd="0" destOrd="0" presId="urn:microsoft.com/office/officeart/2008/layout/RadialCluster"/>
    <dgm:cxn modelId="{0627037C-95F1-4C41-B517-03D3BD6B53DD}" srcId="{E8C807B8-5C71-4F9E-8C1B-2C14FFA5A97C}" destId="{21ACDBF2-9DB2-4A4F-969B-2FC1F3DFDCCF}" srcOrd="0" destOrd="0" parTransId="{5541DD30-BB77-49EC-9CFF-4B8EE7F6950B}" sibTransId="{A0AC0815-A963-4FE9-BFA7-FA707CE00043}"/>
    <dgm:cxn modelId="{1A8014A8-C99D-4ED2-8050-7060EB731363}" srcId="{E8C807B8-5C71-4F9E-8C1B-2C14FFA5A97C}" destId="{106F5ED5-273F-4DB5-B268-FFE1825AB458}" srcOrd="1" destOrd="0" parTransId="{0ECF06CA-ADE1-431D-9E7E-F63BC5265267}" sibTransId="{7B0F75E3-F3A2-4908-BAAB-A1EE53BCCD04}"/>
    <dgm:cxn modelId="{4D5447BC-8810-4B58-BA4C-5357BE1031BC}" type="presOf" srcId="{5541DD30-BB77-49EC-9CFF-4B8EE7F6950B}" destId="{F0161714-A50B-49B9-B1BC-1BA9A8F39123}" srcOrd="0" destOrd="0" presId="urn:microsoft.com/office/officeart/2008/layout/RadialCluster"/>
    <dgm:cxn modelId="{B58C43BE-5537-4FD9-9F41-9147AC759808}" type="presOf" srcId="{21ACDBF2-9DB2-4A4F-969B-2FC1F3DFDCCF}" destId="{E1BC64F8-8C97-42DE-A495-E9A098E17590}" srcOrd="0" destOrd="0" presId="urn:microsoft.com/office/officeart/2008/layout/RadialCluster"/>
    <dgm:cxn modelId="{2FBCDEDE-B145-4CC3-9F19-F5BDC3D1B633}" srcId="{FA2DA52A-FE5D-4445-8AD4-7752A545930E}" destId="{E8C807B8-5C71-4F9E-8C1B-2C14FFA5A97C}" srcOrd="0" destOrd="0" parTransId="{5C7DF435-BE0A-44C0-8EBA-6780B276A54A}" sibTransId="{73B2C5B4-C900-4236-9117-1090CB55119B}"/>
    <dgm:cxn modelId="{58918CF0-5714-402D-9AC1-E5C400083BEE}" type="presOf" srcId="{E8C807B8-5C71-4F9E-8C1B-2C14FFA5A97C}" destId="{88E84B72-59C2-492D-B47D-F89FB6E45058}" srcOrd="0" destOrd="0" presId="urn:microsoft.com/office/officeart/2008/layout/RadialCluster"/>
    <dgm:cxn modelId="{D47E20F9-94A9-4C62-AD2F-EB2E26FEB258}" type="presOf" srcId="{A861868A-21FA-46C7-A3A3-3C096380FCBB}" destId="{5C9145E0-C1AF-4F1B-B0B8-B98543EDF7C0}" srcOrd="0" destOrd="0" presId="urn:microsoft.com/office/officeart/2008/layout/RadialCluster"/>
    <dgm:cxn modelId="{63DCE8EA-0CD4-4858-8E64-3F642B1723F4}" type="presParOf" srcId="{D54600FC-E5BE-4C59-B4CB-FE0ED7518C14}" destId="{59BF162C-2A97-405E-AF43-690F6FFEF9CF}" srcOrd="0" destOrd="0" presId="urn:microsoft.com/office/officeart/2008/layout/RadialCluster"/>
    <dgm:cxn modelId="{614FDF98-F002-4A4A-BECF-0268E98412E9}" type="presParOf" srcId="{59BF162C-2A97-405E-AF43-690F6FFEF9CF}" destId="{88E84B72-59C2-492D-B47D-F89FB6E45058}" srcOrd="0" destOrd="0" presId="urn:microsoft.com/office/officeart/2008/layout/RadialCluster"/>
    <dgm:cxn modelId="{C2DB89C9-DF84-49CE-B94A-9E0CDD4EDF6E}" type="presParOf" srcId="{59BF162C-2A97-405E-AF43-690F6FFEF9CF}" destId="{F0161714-A50B-49B9-B1BC-1BA9A8F39123}" srcOrd="1" destOrd="0" presId="urn:microsoft.com/office/officeart/2008/layout/RadialCluster"/>
    <dgm:cxn modelId="{58854FE3-38F1-461B-BD97-D43959953AA4}" type="presParOf" srcId="{59BF162C-2A97-405E-AF43-690F6FFEF9CF}" destId="{E1BC64F8-8C97-42DE-A495-E9A098E17590}" srcOrd="2" destOrd="0" presId="urn:microsoft.com/office/officeart/2008/layout/RadialCluster"/>
    <dgm:cxn modelId="{9FA2CBFB-19E7-45FA-9552-9D52E5DE156F}" type="presParOf" srcId="{59BF162C-2A97-405E-AF43-690F6FFEF9CF}" destId="{3D4F732E-DC06-4E3C-B163-3640F05B5073}" srcOrd="3" destOrd="0" presId="urn:microsoft.com/office/officeart/2008/layout/RadialCluster"/>
    <dgm:cxn modelId="{BCD51184-0745-42B6-AB51-2677B498CA4B}" type="presParOf" srcId="{59BF162C-2A97-405E-AF43-690F6FFEF9CF}" destId="{80F4B0C6-4340-47D4-8D2A-8AB8B52E4E5A}" srcOrd="4" destOrd="0" presId="urn:microsoft.com/office/officeart/2008/layout/RadialCluster"/>
    <dgm:cxn modelId="{6C5F664E-09E6-461E-B936-4762C8CA0500}" type="presParOf" srcId="{59BF162C-2A97-405E-AF43-690F6FFEF9CF}" destId="{5C9145E0-C1AF-4F1B-B0B8-B98543EDF7C0}" srcOrd="5" destOrd="0" presId="urn:microsoft.com/office/officeart/2008/layout/RadialCluster"/>
    <dgm:cxn modelId="{9B90AE0F-6181-4998-8C01-DC8BB8B20853}" type="presParOf" srcId="{59BF162C-2A97-405E-AF43-690F6FFEF9CF}" destId="{BA18C7ED-C747-4CE2-95AB-4D96019DE0F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84B72-59C2-492D-B47D-F89FB6E45058}">
      <dsp:nvSpPr>
        <dsp:cNvPr id="0" name=""/>
        <dsp:cNvSpPr/>
      </dsp:nvSpPr>
      <dsp:spPr>
        <a:xfrm>
          <a:off x="3028774" y="2880930"/>
          <a:ext cx="5159822" cy="18577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r-PK" sz="4400" i="1" kern="1200" dirty="0">
              <a:latin typeface="Jameel Noori Nastaleeq" panose="02000503000000020004" pitchFamily="2" charset="-78"/>
              <a:cs typeface="Jameel Noori Nastaleeq" panose="02000503000000020004" pitchFamily="2" charset="-78"/>
            </a:rPr>
            <a:t>شاندار مستقبل اور عظیم عنایات کی خوشخبری</a:t>
          </a:r>
          <a:endParaRPr lang="en-US" sz="4400" i="1" kern="1200" dirty="0">
            <a:latin typeface="Jameel Noori Nastaleeq" panose="02000503000000020004" pitchFamily="2" charset="-78"/>
            <a:cs typeface="Jameel Noori Nastaleeq" panose="02000503000000020004" pitchFamily="2" charset="-78"/>
          </a:endParaRPr>
        </a:p>
      </dsp:txBody>
      <dsp:txXfrm>
        <a:off x="3119461" y="2971617"/>
        <a:ext cx="4978448" cy="1676354"/>
      </dsp:txXfrm>
    </dsp:sp>
    <dsp:sp modelId="{F0161714-A50B-49B9-B1BC-1BA9A8F39123}">
      <dsp:nvSpPr>
        <dsp:cNvPr id="0" name=""/>
        <dsp:cNvSpPr/>
      </dsp:nvSpPr>
      <dsp:spPr>
        <a:xfrm rot="16200000">
          <a:off x="4957126" y="2229371"/>
          <a:ext cx="13031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311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C64F8-8C97-42DE-A495-E9A098E17590}">
      <dsp:nvSpPr>
        <dsp:cNvPr id="0" name=""/>
        <dsp:cNvSpPr/>
      </dsp:nvSpPr>
      <dsp:spPr>
        <a:xfrm>
          <a:off x="4376690" y="333133"/>
          <a:ext cx="2463989" cy="1244678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r-PK" sz="4400" kern="1200" dirty="0">
              <a:latin typeface="Jameel Noori Nastaleeq" panose="02000503000000020004" pitchFamily="2" charset="-78"/>
              <a:cs typeface="Jameel Noori Nastaleeq" panose="02000503000000020004" pitchFamily="2" charset="-78"/>
            </a:rPr>
            <a:t>محمدؐ کوتسلّی</a:t>
          </a:r>
          <a:endParaRPr lang="en-US" sz="4400" kern="1200" dirty="0">
            <a:latin typeface="Jameel Noori Nastaleeq" panose="02000503000000020004" pitchFamily="2" charset="-78"/>
            <a:cs typeface="Jameel Noori Nastaleeq" panose="02000503000000020004" pitchFamily="2" charset="-78"/>
          </a:endParaRPr>
        </a:p>
      </dsp:txBody>
      <dsp:txXfrm>
        <a:off x="4437450" y="393893"/>
        <a:ext cx="2342469" cy="1123158"/>
      </dsp:txXfrm>
    </dsp:sp>
    <dsp:sp modelId="{3D4F732E-DC06-4E3C-B163-3640F05B5073}">
      <dsp:nvSpPr>
        <dsp:cNvPr id="0" name=""/>
        <dsp:cNvSpPr/>
      </dsp:nvSpPr>
      <dsp:spPr>
        <a:xfrm rot="1088964">
          <a:off x="8177248" y="4726558"/>
          <a:ext cx="4562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622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4B0C6-4340-47D4-8D2A-8AB8B52E4E5A}">
      <dsp:nvSpPr>
        <dsp:cNvPr id="0" name=""/>
        <dsp:cNvSpPr/>
      </dsp:nvSpPr>
      <dsp:spPr>
        <a:xfrm>
          <a:off x="8622123" y="4601531"/>
          <a:ext cx="2600668" cy="1244678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r-PK" sz="4400" kern="1200" dirty="0">
              <a:latin typeface="Jameel Noori Nastaleeq" panose="02000503000000020004" pitchFamily="2" charset="-78"/>
              <a:cs typeface="Jameel Noori Nastaleeq" panose="02000503000000020004" pitchFamily="2" charset="-78"/>
            </a:rPr>
            <a:t>تین دلیلیں</a:t>
          </a:r>
          <a:endParaRPr lang="en-US" sz="4400" kern="1200" dirty="0">
            <a:latin typeface="Jameel Noori Nastaleeq" panose="02000503000000020004" pitchFamily="2" charset="-78"/>
            <a:cs typeface="Jameel Noori Nastaleeq" panose="02000503000000020004" pitchFamily="2" charset="-78"/>
          </a:endParaRPr>
        </a:p>
      </dsp:txBody>
      <dsp:txXfrm>
        <a:off x="8682883" y="4662291"/>
        <a:ext cx="2479148" cy="1123158"/>
      </dsp:txXfrm>
    </dsp:sp>
    <dsp:sp modelId="{5C9145E0-C1AF-4F1B-B0B8-B98543EDF7C0}">
      <dsp:nvSpPr>
        <dsp:cNvPr id="0" name=""/>
        <dsp:cNvSpPr/>
      </dsp:nvSpPr>
      <dsp:spPr>
        <a:xfrm rot="9777240">
          <a:off x="2367760" y="4699879"/>
          <a:ext cx="6758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585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8C7ED-C747-4CE2-95AB-4D96019DE0FC}">
      <dsp:nvSpPr>
        <dsp:cNvPr id="0" name=""/>
        <dsp:cNvSpPr/>
      </dsp:nvSpPr>
      <dsp:spPr>
        <a:xfrm>
          <a:off x="207194" y="4510100"/>
          <a:ext cx="2175411" cy="1244678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r-PK" sz="4400" kern="1200" dirty="0">
              <a:latin typeface="Jameel Noori Nastaleeq" panose="02000503000000020004" pitchFamily="2" charset="-78"/>
              <a:cs typeface="Jameel Noori Nastaleeq" panose="02000503000000020004" pitchFamily="2" charset="-78"/>
            </a:rPr>
            <a:t>شکر نعمت</a:t>
          </a:r>
          <a:endParaRPr lang="en-US" sz="4400" kern="1200" dirty="0">
            <a:latin typeface="Jameel Noori Nastaleeq" panose="02000503000000020004" pitchFamily="2" charset="-78"/>
            <a:cs typeface="Jameel Noori Nastaleeq" panose="02000503000000020004" pitchFamily="2" charset="-78"/>
          </a:endParaRPr>
        </a:p>
      </dsp:txBody>
      <dsp:txXfrm>
        <a:off x="267954" y="4570860"/>
        <a:ext cx="2053891" cy="1123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8C5-1661-441C-9C24-ED6870D01E9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7B8-3930-45E5-B812-8C5BA2B24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8C5-1661-441C-9C24-ED6870D01E9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7B8-3930-45E5-B812-8C5BA2B24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8C5-1661-441C-9C24-ED6870D01E9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7B8-3930-45E5-B812-8C5BA2B24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7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8C5-1661-441C-9C24-ED6870D01E9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7B8-3930-45E5-B812-8C5BA2B24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0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8C5-1661-441C-9C24-ED6870D01E9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7B8-3930-45E5-B812-8C5BA2B24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2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8C5-1661-441C-9C24-ED6870D01E9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7B8-3930-45E5-B812-8C5BA2B24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6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8C5-1661-441C-9C24-ED6870D01E9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7B8-3930-45E5-B812-8C5BA2B24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5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8C5-1661-441C-9C24-ED6870D01E9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7B8-3930-45E5-B812-8C5BA2B24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8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8C5-1661-441C-9C24-ED6870D01E9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7B8-3930-45E5-B812-8C5BA2B24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4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8C5-1661-441C-9C24-ED6870D01E9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7B8-3930-45E5-B812-8C5BA2B24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8C5-1661-441C-9C24-ED6870D01E9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7B8-3930-45E5-B812-8C5BA2B24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0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7B8C5-1661-441C-9C24-ED6870D01E9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77B8-3930-45E5-B812-8C5BA2B24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9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505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r-PK" sz="16600" b="1" dirty="0">
                <a:solidFill>
                  <a:schemeClr val="tx2">
                    <a:lumMod val="50000"/>
                  </a:schemeClr>
                </a:solidFill>
                <a:cs typeface="AA Sameer Qamri" panose="00000400000000000000" pitchFamily="2" charset="-78"/>
              </a:rPr>
              <a:t>الضحیٰ</a:t>
            </a:r>
            <a:endParaRPr lang="en-US" sz="16600" b="1" dirty="0">
              <a:solidFill>
                <a:schemeClr val="tx2">
                  <a:lumMod val="50000"/>
                </a:schemeClr>
              </a:solidFill>
              <a:cs typeface="AA Sameer Qamri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D58270-6125-4673-8DD5-ABF95D792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2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6362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ur-PK" sz="11500" b="1" dirty="0">
                <a:solidFill>
                  <a:schemeClr val="tx2">
                    <a:lumMod val="50000"/>
                  </a:schemeClr>
                </a:solidFill>
                <a:latin typeface="Attari_Quraan_Word" panose="02000000000000000000" pitchFamily="2" charset="-78"/>
                <a:cs typeface="AA Sameer Qamri" panose="00000400000000000000" pitchFamily="2" charset="-78"/>
              </a:rPr>
              <a:t>93۔"الضُحیٰ</a:t>
            </a:r>
            <a:endParaRPr lang="en-US" sz="11500" b="1" dirty="0">
              <a:solidFill>
                <a:schemeClr val="tx2">
                  <a:lumMod val="50000"/>
                </a:schemeClr>
              </a:solidFill>
              <a:latin typeface="Attari_Quraan_Word" panose="02000000000000000000" pitchFamily="2" charset="-78"/>
              <a:cs typeface="AA Sameer Qamri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2294" y="3360785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ur-PK" sz="5400" dirty="0">
                <a:solidFill>
                  <a:schemeClr val="tx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فترۃالوحی کے بعد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AC0D2-DB1E-4BA4-8D8D-1A81845A5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0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166207"/>
              </p:ext>
            </p:extLst>
          </p:nvPr>
        </p:nvGraphicFramePr>
        <p:xfrm>
          <a:off x="615170" y="332785"/>
          <a:ext cx="11430000" cy="619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971019F-4715-4564-8FA6-59D7EBB8C4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E84B72-59C2-492D-B47D-F89FB6E45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8E84B72-59C2-492D-B47D-F89FB6E45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8E84B72-59C2-492D-B47D-F89FB6E45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161714-A50B-49B9-B1BC-1BA9A8F39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0161714-A50B-49B9-B1BC-1BA9A8F39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0161714-A50B-49B9-B1BC-1BA9A8F39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BC64F8-8C97-42DE-A495-E9A098E1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1BC64F8-8C97-42DE-A495-E9A098E1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1BC64F8-8C97-42DE-A495-E9A098E1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4F732E-DC06-4E3C-B163-3640F05B5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D4F732E-DC06-4E3C-B163-3640F05B5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3D4F732E-DC06-4E3C-B163-3640F05B5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F4B0C6-4340-47D4-8D2A-8AB8B52E4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0F4B0C6-4340-47D4-8D2A-8AB8B52E4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0F4B0C6-4340-47D4-8D2A-8AB8B52E4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9145E0-C1AF-4F1B-B0B8-B98543EDF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5C9145E0-C1AF-4F1B-B0B8-B98543EDF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5C9145E0-C1AF-4F1B-B0B8-B98543EDF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8C7ED-C747-4CE2-95AB-4D96019DE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A18C7ED-C747-4CE2-95AB-4D96019DE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A18C7ED-C747-4CE2-95AB-4D96019DE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is Surah will Release your Stress ( Surah Ad-Dhuha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276" cy="6858000"/>
          </a:xfrm>
        </p:spPr>
      </p:pic>
    </p:spTree>
    <p:extLst>
      <p:ext uri="{BB962C8B-B14F-4D97-AF65-F5344CB8AC3E}">
        <p14:creationId xmlns:p14="http://schemas.microsoft.com/office/powerpoint/2010/main" val="352743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r-PK" sz="7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Jameel Noori Nastaleeq" panose="02000503000000020004" pitchFamily="2" charset="-78"/>
                <a:cs typeface="AA Sameer Qamri" panose="00000400000000000000" pitchFamily="2" charset="-78"/>
              </a:rPr>
              <a:t>رسول اللہﷺ کو تسلّی۔ 1۔۔5</a:t>
            </a:r>
            <a:endParaRPr lang="en-US" sz="72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Jameel Noori Nastaleeq" panose="02000503000000020004" pitchFamily="2" charset="-78"/>
              <a:cs typeface="AA Sameer Qamri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ur-PK" sz="4400" dirty="0">
                <a:solidFill>
                  <a:schemeClr val="tx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رات کے بعددن ہے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ur-PK" sz="4400" dirty="0">
                <a:solidFill>
                  <a:schemeClr val="tx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وحی کا تعطل عارضی ہے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ur-PK" sz="4400" dirty="0">
                <a:solidFill>
                  <a:schemeClr val="accent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</a:t>
            </a:r>
            <a:r>
              <a:rPr lang="ur-PK" sz="3600" dirty="0">
                <a:solidFill>
                  <a:schemeClr val="accent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ابن جریح:12،کلبی:15،ابن عباس:25،سدی/مقاتل:40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ur-PK" sz="4400" dirty="0">
                <a:solidFill>
                  <a:schemeClr val="tx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آپﷺ کامستقبل شاندار ہے</a:t>
            </a:r>
          </a:p>
          <a:p>
            <a:pPr marL="0" indent="0" algn="ctr" rtl="1">
              <a:lnSpc>
                <a:spcPct val="150000"/>
              </a:lnSpc>
              <a:buNone/>
            </a:pPr>
            <a:endParaRPr lang="en-US" sz="4400" dirty="0">
              <a:solidFill>
                <a:schemeClr val="tx2">
                  <a:lumMod val="75000"/>
                </a:schemeClr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BAF4E0-11BF-497F-BB66-3BF657C54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05" y="2264735"/>
            <a:ext cx="423317" cy="430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686EED-9E98-4995-BA34-0D9850582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05" y="3232132"/>
            <a:ext cx="423317" cy="430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1876BD-37E8-407A-9C6B-84AF93F07C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788" y="4373360"/>
            <a:ext cx="423317" cy="430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D49EBF-87F6-4EC2-8A16-D4C859EE2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09" y="5461425"/>
            <a:ext cx="423317" cy="430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FBF813-E98F-4397-A251-2D7C2C399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5"/>
            <a:ext cx="12192000" cy="684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9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r-PK" sz="5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ماضی سے شاندار مستقبل پر استدلال(تین دلیلیں)۔6۔۔8</a:t>
            </a:r>
            <a:endParaRPr lang="en-US" sz="5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610" y="1867294"/>
            <a:ext cx="10515600" cy="4351338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ur-PK" sz="4800" dirty="0">
                <a:solidFill>
                  <a:srgbClr val="002060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یتیم پایا۔۔۔۔۔ٹھکانہ فراہم کیا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ur-PK" sz="4800" dirty="0">
                <a:solidFill>
                  <a:schemeClr val="accent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    </a:t>
            </a:r>
            <a:r>
              <a:rPr lang="ur-PK" sz="4800" dirty="0">
                <a:solidFill>
                  <a:schemeClr val="accent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نہ واقف راہ پایا۔۔۔۔ہدایت بخشی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en-US" sz="4800" dirty="0">
                <a:solidFill>
                  <a:srgbClr val="FF0066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  </a:t>
            </a:r>
            <a:r>
              <a:rPr lang="ur-PK" sz="4800" dirty="0">
                <a:solidFill>
                  <a:srgbClr val="FF0066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نادار پایا۔۔۔۔۔۔۔۔مالدار کردیا</a:t>
            </a:r>
            <a:endParaRPr lang="en-US" sz="4800" dirty="0">
              <a:solidFill>
                <a:srgbClr val="FF0066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413FC-EE06-4121-92D6-CD8AC669DB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56" y="2254102"/>
            <a:ext cx="551095" cy="560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1BE497-9C3B-4FA6-8BFF-53E189284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56" y="3482027"/>
            <a:ext cx="551095" cy="560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2E1016-2D24-4068-973D-5E9CE0419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56" y="4724037"/>
            <a:ext cx="551095" cy="560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A49E6-8066-4245-875F-FCE1234E4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5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365125"/>
            <a:ext cx="11547565" cy="2090692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/>
            <a:r>
              <a:rPr lang="ur-PK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شکر نعمت کے ساتھ ساتھ ۔ شکر نعمت کی تبلیغ</a:t>
            </a:r>
            <a:br>
              <a:rPr lang="ur-PK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</a:br>
            <a:r>
              <a:rPr lang="ur-PK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سماجی عدل وانصاف کے علمبرداربنّے کی ہدایت</a:t>
            </a:r>
            <a:br>
              <a:rPr lang="ur-PK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</a:br>
            <a:r>
              <a:rPr lang="ur-PK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9۔۔11</a:t>
            </a:r>
            <a:endParaRPr lang="en-US" sz="6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55" y="2664685"/>
            <a:ext cx="10515600" cy="4351338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ur-PK" sz="4400" dirty="0">
                <a:solidFill>
                  <a:schemeClr val="tx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اللہ کی بھٹکی ہوئ مخلوق کو راستہ بتایا جائے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ur-PK" sz="4400" dirty="0">
                <a:solidFill>
                  <a:schemeClr val="tx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کام کی ساری تلخیوں اور ترشیوں کو صبر کے ساتھ برداشت کیا جائے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ur-PK" sz="4400" dirty="0">
                <a:solidFill>
                  <a:schemeClr val="tx2">
                    <a:lumMod val="75000"/>
                  </a:schemeClr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محتاج بندوں کی مدد کی جائے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AB162-24E3-4ED4-8A20-A7696D3C6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314" y="3040910"/>
            <a:ext cx="472615" cy="481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34826D-2F78-4B8D-A442-F359D1EB3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784" y="4224668"/>
            <a:ext cx="472615" cy="481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42F43D-1F06-4D6A-A6EE-0775A65FC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35" y="5333998"/>
            <a:ext cx="472615" cy="481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91DB1-1FC6-4B18-8902-B7F482384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6287"/>
          </a:xfrm>
        </p:spPr>
      </p:pic>
    </p:spTree>
    <p:extLst>
      <p:ext uri="{BB962C8B-B14F-4D97-AF65-F5344CB8AC3E}">
        <p14:creationId xmlns:p14="http://schemas.microsoft.com/office/powerpoint/2010/main" val="1761449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153</Words>
  <Application>Microsoft Office PowerPoint</Application>
  <PresentationFormat>Widescreen</PresentationFormat>
  <Paragraphs>20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Attari_Quraan_Word</vt:lpstr>
      <vt:lpstr>Calibri</vt:lpstr>
      <vt:lpstr>Calibri Light</vt:lpstr>
      <vt:lpstr>Jameel Noori Nastaleeq</vt:lpstr>
      <vt:lpstr>Office Theme</vt:lpstr>
      <vt:lpstr>الضحیٰ</vt:lpstr>
      <vt:lpstr>93۔"الضُحیٰ</vt:lpstr>
      <vt:lpstr>PowerPoint Presentation</vt:lpstr>
      <vt:lpstr>PowerPoint Presentation</vt:lpstr>
      <vt:lpstr>رسول اللہﷺ کو تسلّی۔ 1۔۔5</vt:lpstr>
      <vt:lpstr>ماضی سے شاندار مستقبل پر استدلال(تین دلیلیں)۔6۔۔8</vt:lpstr>
      <vt:lpstr>شکر نعمت کے ساتھ ساتھ ۔ شکر نعمت کی تبلیغ  سماجی عدل وانصاف کے علمبرداربنّے کی ہدایت 9۔۔11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الضحیٰ</dc:title>
  <dc:creator>atiya nisar</dc:creator>
  <cp:lastModifiedBy>User</cp:lastModifiedBy>
  <cp:revision>3</cp:revision>
  <dcterms:created xsi:type="dcterms:W3CDTF">2019-04-04T07:31:23Z</dcterms:created>
  <dcterms:modified xsi:type="dcterms:W3CDTF">2021-10-07T05:48:22Z</dcterms:modified>
</cp:coreProperties>
</file>